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9" r:id="rId3"/>
    <p:sldId id="260" r:id="rId4"/>
    <p:sldId id="278" r:id="rId5"/>
    <p:sldId id="261" r:id="rId6"/>
    <p:sldId id="277" r:id="rId7"/>
    <p:sldId id="262" r:id="rId8"/>
    <p:sldId id="263" r:id="rId9"/>
    <p:sldId id="264" r:id="rId10"/>
    <p:sldId id="265" r:id="rId11"/>
    <p:sldId id="27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25E1A"/>
    <a:srgbClr val="CC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33" autoAdjust="0"/>
    <p:restoredTop sz="94660"/>
  </p:normalViewPr>
  <p:slideViewPr>
    <p:cSldViewPr>
      <p:cViewPr>
        <p:scale>
          <a:sx n="53" d="100"/>
          <a:sy n="53" d="100"/>
        </p:scale>
        <p:origin x="-1674" y="-5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CE0125B-A1D8-4F23-884D-CABAB041432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70B5956-14A5-44C4-81BA-34C7AB55BE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B5956-14A5-44C4-81BA-34C7AB55BE0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gr1fUjNeRo" TargetMode="External"/><Relationship Id="rId2" Type="http://schemas.openxmlformats.org/officeDocument/2006/relationships/hyperlink" Target="http://yr6islq.wikispaces.com/file/view/Recycling%20video%20animation.flv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youtube.com/watch?v=O-Hhsk8U7fs" TargetMode="External"/><Relationship Id="rId5" Type="http://schemas.openxmlformats.org/officeDocument/2006/relationships/hyperlink" Target="http://www.youtube.com/watch?v=WrDOZdKbtaQ" TargetMode="External"/><Relationship Id="rId4" Type="http://schemas.openxmlformats.org/officeDocument/2006/relationships/hyperlink" Target="http://www.youtube.com/watch?v=D8BwXp7ICs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0.png"/><Relationship Id="rId4" Type="http://schemas.openxmlformats.org/officeDocument/2006/relationships/image" Target="../media/image15.jpeg"/><Relationship Id="rId9" Type="http://schemas.openxmlformats.org/officeDocument/2006/relationships/image" Target="../media/image19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aidmo.org/beta/images/stories/energy_sources_l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209800"/>
            <a:ext cx="3380704" cy="3600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http://www.astylishdesign.com/wp-content/uploads/2010/09/GreenGlassBottl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"/>
            <a:ext cx="3886200" cy="2589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4780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en-US" sz="9600" dirty="0" smtClean="0">
                <a:solidFill>
                  <a:schemeClr val="accent3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puterfont" pitchFamily="2" charset="0"/>
                <a:cs typeface="Aharoni" pitchFamily="2" charset="-79"/>
              </a:rPr>
              <a:t>RECYCLING</a:t>
            </a:r>
            <a:endParaRPr lang="en-US" sz="9600" dirty="0">
              <a:solidFill>
                <a:schemeClr val="accent3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puterfont" pitchFamily="2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674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theglassrecyclingcompany.co.za/images/Glas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247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5734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676400" y="1447800"/>
            <a:ext cx="5867400" cy="4031873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hlinkClick r:id="rId2"/>
              </a:rPr>
              <a:t>Recycling video animation.flv</a:t>
            </a:r>
            <a:r>
              <a:rPr lang="en-US" sz="3200" dirty="0" smtClean="0">
                <a:solidFill>
                  <a:srgbClr val="0070C0"/>
                </a:solidFill>
              </a:rPr>
              <a:t/>
            </a:r>
            <a:br>
              <a:rPr lang="en-US" sz="3200" dirty="0" smtClean="0">
                <a:solidFill>
                  <a:srgbClr val="0070C0"/>
                </a:solidFill>
              </a:rPr>
            </a:br>
            <a:r>
              <a:rPr lang="en-US" sz="3200" dirty="0" smtClean="0">
                <a:solidFill>
                  <a:srgbClr val="0070C0"/>
                </a:solidFill>
                <a:hlinkClick r:id="rId3"/>
              </a:rPr>
              <a:t>Video of recycling</a:t>
            </a:r>
            <a:r>
              <a:rPr lang="en-US" sz="3200" dirty="0" smtClean="0">
                <a:solidFill>
                  <a:schemeClr val="accent3">
                    <a:lumMod val="90000"/>
                  </a:schemeClr>
                </a:solidFill>
              </a:rPr>
              <a:t>(That video is cool </a:t>
            </a:r>
            <a:r>
              <a:rPr lang="en-US" sz="3200" dirty="0" smtClean="0">
                <a:solidFill>
                  <a:schemeClr val="accent3">
                    <a:lumMod val="90000"/>
                  </a:schemeClr>
                </a:solidFill>
              </a:rPr>
              <a:t>that's </a:t>
            </a:r>
            <a:r>
              <a:rPr lang="en-US" sz="3200" dirty="0" smtClean="0">
                <a:solidFill>
                  <a:schemeClr val="accent3">
                    <a:lumMod val="90000"/>
                  </a:schemeClr>
                </a:solidFill>
              </a:rPr>
              <a:t>the one that we are going to show inside when the people come?)</a:t>
            </a:r>
            <a:r>
              <a:rPr lang="en-US" sz="3200" dirty="0" smtClean="0">
                <a:solidFill>
                  <a:srgbClr val="0070C0"/>
                </a:solidFill>
              </a:rPr>
              <a:t/>
            </a:r>
            <a:br>
              <a:rPr lang="en-US" sz="3200" dirty="0" smtClean="0">
                <a:solidFill>
                  <a:srgbClr val="0070C0"/>
                </a:solidFill>
              </a:rPr>
            </a:br>
            <a:r>
              <a:rPr lang="en-US" sz="3200" dirty="0" err="1" smtClean="0">
                <a:solidFill>
                  <a:srgbClr val="0070C0"/>
                </a:solidFill>
                <a:hlinkClick r:id="rId4"/>
              </a:rPr>
              <a:t>Vedio</a:t>
            </a:r>
            <a:r>
              <a:rPr lang="en-US" sz="3200" dirty="0" smtClean="0">
                <a:solidFill>
                  <a:srgbClr val="0070C0"/>
                </a:solidFill>
                <a:hlinkClick r:id="rId4"/>
              </a:rPr>
              <a:t> of recycling2</a:t>
            </a:r>
            <a:r>
              <a:rPr lang="en-US" sz="3200" dirty="0" smtClean="0">
                <a:solidFill>
                  <a:schemeClr val="accent3">
                    <a:lumMod val="90000"/>
                  </a:schemeClr>
                </a:solidFill>
              </a:rPr>
              <a:t>(That 2)</a:t>
            </a:r>
            <a:r>
              <a:rPr lang="en-US" sz="3200" dirty="0" smtClean="0">
                <a:solidFill>
                  <a:srgbClr val="0070C0"/>
                </a:solidFill>
              </a:rPr>
              <a:t/>
            </a:r>
            <a:br>
              <a:rPr lang="en-US" sz="3200" dirty="0" smtClean="0">
                <a:solidFill>
                  <a:srgbClr val="0070C0"/>
                </a:solidFill>
              </a:rPr>
            </a:br>
            <a:r>
              <a:rPr lang="en-US" sz="3200" dirty="0" smtClean="0">
                <a:solidFill>
                  <a:srgbClr val="0070C0"/>
                </a:solidFill>
                <a:hlinkClick r:id="rId5"/>
              </a:rPr>
              <a:t>Video of recycling3</a:t>
            </a:r>
            <a:r>
              <a:rPr lang="en-US" sz="3200" dirty="0" smtClean="0">
                <a:solidFill>
                  <a:srgbClr val="0070C0"/>
                </a:solidFill>
              </a:rPr>
              <a:t/>
            </a:r>
            <a:br>
              <a:rPr lang="en-US" sz="3200" dirty="0" smtClean="0">
                <a:solidFill>
                  <a:srgbClr val="0070C0"/>
                </a:solidFill>
              </a:rPr>
            </a:br>
            <a:r>
              <a:rPr lang="en-US" sz="3200" dirty="0" err="1" smtClean="0">
                <a:solidFill>
                  <a:srgbClr val="0070C0"/>
                </a:solidFill>
                <a:hlinkClick r:id="rId6"/>
              </a:rPr>
              <a:t>Vedio</a:t>
            </a:r>
            <a:r>
              <a:rPr lang="en-US" sz="3200" dirty="0" smtClean="0">
                <a:solidFill>
                  <a:srgbClr val="0070C0"/>
                </a:solidFill>
                <a:hlinkClick r:id="rId6"/>
              </a:rPr>
              <a:t> of recycling4</a:t>
            </a:r>
            <a:endParaRPr lang="en-US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data:image/jpg;base64,/9j/4AAQSkZJRgABAQAAAQABAAD/2wBDAAkGBwgHBgkIBwgKCgkLDRYPDQwMDRsUFRAWIB0iIiAdHx8kKDQsJCYxJx8fLT0tMTU3Ojo6Iys/RD84QzQ5Ojf/2wBDAQoKCg0MDRoPDxo3JR8lNzc3Nzc3Nzc3Nzc3Nzc3Nzc3Nzc3Nzc3Nzc3Nzc3Nzc3Nzc3Nzc3Nzc3Nzc3Nzc3Nzf/wAARCACMALkDASIAAhEBAxEB/8QAHAAAAwEBAQEBAQAAAAAAAAAABQYHBAMCAQAI/8QARRAAAgECBQIDBQQGBwgCAwAAAQIDBBEABRIhMQZBE1FhFCIycYEHUpGhFSNCscHwFjNTYpKT0SRUVXKC0uHxJZRDY9P/xAAaAQADAQEBAQAAAAAAAAAAAAACAwQFAQAG/8QALREAAgIBBAEDAgQHAAAAAAAAAQIAAxEEEiExQRMiMlFhBUJxkRQjgaGxwfD/2gAMAwEAAhEDEQA/AKp7PTINbpqIA9+Ri1rAdz8sCcx6xyDLg3i5jFI4YKY6e8pueAdNwDzzbg4EdfV+R1eQVmV5jmlNDLLH+qVpbuHG6+6Lta4HIxIOkMxkyirlidzDR1Q8ORlmdFQ8KxKjkbj/AKt7Y4ATCCmVSf7VcrSvekGVZuXjYqw8FFII5upa+DORdbdP564ioq9VqDuIJx4bn5A7H6E4lOdLHl1c9bT1LRwzoEqlh+IHgMb6jvvc7m5a9rgYV66oy2Fw1Hdw9yABbRfte/Pr/pv0KCeTCK4EvPUnU/TsNDUUtXmlOXZdkivKwYcbLfvbGnI80jzHI1DyKZ4FCML/ABC10YfMd/TEAoEnrZWSmp/FqTGWCmw8Zdr3HBI3/LG6rqs3yaOlpY556GZ4SZYlfdUJ2BPNjYm19tsKsVQwZTz5h1ruGJT8i6wTNup8woqUFYI0RA7jkoLbbEXJuN+wvh1yuVWLCJGAQgp3DC4II8rqwNu1rYg/RKSZXmK5o06pBIJFVA9pdKWJYD6255Plviu9N5hV5s8UoT2Shkv4cgIvKwYEji+nTsDe4IIvtv1Jxxibs8oo5qiqpWP6mqUSA+pFmt9MKmSdMUWXVAR6lGmjJjZGY6m3A4v8r4oPUMLexpPH/WROCB5g7H+fTEu63rXyjqeSam0r7WomR9IuxGklb+RGn8TgWGDBU8R+lqst0ixQMq2tsw/8c/n64+fpWFqfXHUwROCAxdwFUk2543xP6TM/a0DwanBF1v2A2sfK1rHf8sZsxqTJEyS+KOASp+HsSN/I/vwtrPBjhWMRq6tpHanaKoa8ga9iLm44/efywu9OCI581XVNpkFKYWbYBgDqB9TjCc9eSGLK0lkrszbUAsa3Li/z2t5ngfLDj0t0lLFprM5k8Wpa9lHwxDyH3j5m3bvibT1OuU8eDOOywtDlkFXRQJFBEyFQZJHHmL2A+vP/ALxuqanLOn6NXqpUgQiygD3nt2VR+4Yx9R9RUvT8Yp4o/FrmUskW9gPvMfK/1OFysjpc7o3nWp8eqlDMrSsvixsBYKQNo4he5J9DyQDoonmJznuEqr7SMuorH9HVRiYalZ2VS4uRcDfuDhf6m6uzLqiWLLslhqIKCRlWpWNtNQwPIa3wrv2uD3IvbGeCiq888Rsx1ioptUcgaLQkIHKgAX1Nzc23AA4Axoo0hr6yTKMlkip70zvVVco4jAG58lFzYXtxc7G11KKgy3Yi3A8TLl9fSZAtLk1TULV1KyBZXiI06b3jUX2bcbni1gL2vjLJBlVdnczymnWZrOWkZQVJVTcnk4EpmuRy9TRU9KjzUNKTJ7XIffmZQFVjt8IBNhsN/wAeBhyqs61q0lqVgilfR40rFYwdI0gm217Wxl3KCzFZ2xjs47j3k/6EoKiI2y+nq4x+qqAY1LXB4PpffiyjgnBnP8yo5qAiaSCGBHX2jxZAA6spAD/eHYjjceYxNs7oMuodENZTSlZN1YSqUkA7owuCf3d7dyOUZP0/1FljZdlebZtT1UZP+x19QDHJc6iFIAB3F7jfuRgEJZcGKrtLDB7jNl3UuT5eIXiqaR4IgyJGZARDqtuu/Gw2+duccP6ZP/xmn/Bf9MKdNluWZU8tJmEckNWhPirKRcqRYfNCLbjg2N7XI9/0dyTyH+ef/wCmB5AxmEN2Ikx5TMpv48aBTqFhcj+F8c/0VXVEqoiu6sxPG3A38v8A1io5T0zPOqrKKZl0glbH3Se/4Dz7gbc4Z8q6NpYykryEAnZI0AUjb9kc3vyxJ8rY4upd22qOZrW0U1fI5kS/o3XMPFrJxHEvLOfh/nfHCsy2iSNEglneZ7lWER0H8r9j54umZ9K5e8/tFbGs0QdohC76hF73um1h2A3N+RjDmT5EtE1JPJT+0RBlj8MLsSRvt3BAO+9wMXpSeNxme9qnO0SP5ZmDZXTODEphmgkWNyt2SoUbEEfCQWB2PDA98fKCjr80mLudbMbvLM+59bk3P0wdr8rejyir9o0NJrStSyaQhD+G4t2FnTb+6MasroqGglFbmtQYAUFo1W8h25I5G3mRfEtxxwJfpBWAXcztUTQ0nT1X4tPQrV0KRwwFW1GWNn1KjW0+8pW+ruBYjjFG6Qr4KzK1eksTGyzwxiwshF7fT4fwxJuqpcplIeJMxp6hluPGiFmF+d3uOe18Mf2TV4eGKjIHiRymNyWPvRtbT9Nz+GOKWxkwLhUSdhluLRVUTIWD+ItiF32OI79rFBJJkCVWn9fRzKp2+EDb9xH4YruVgR0oiI/qzoG1tu1h8iMK/WGVDMFrKYi0NVEWDDf3gOcObrMiUyA5bmzpBKr1pge3uBYEIY8cmw47nfBuryKuqqOGebMaiRXiV9IcaRcX207YXM3gNPUTxiH3YmZHW3wG9rfiNsG+mJJayjjVn0ojmIkvYeg/P5Yl1AYKGU4lFOMkHmM3RlPFkkWqkVRPJ8bOurVv3v2xYMlq1r6YMyqkgA1IpuPmPTEi6erZEzaoynPISp12pa03tuLqrH1Hc7i3kNmnK5q2jaSESvExYpe4BjO4LC/f/TCPVemzLnIMJlWxcLwRCf2jV2WPTR5YVafNSb06wAFor/ePYHy57+uFfoulqMump555S9PmClyAgGkxtsbk8i7X8gdt7EDUgmyfONVUTUVsEuq7KHMt7WJve5YH539cAOus8qaTPYrR+CjEzPTrJe1yQUNthe249bdrY+iBSuvvg/8ACRMpBjR1pn8OW1sU9EFKhWSQhBpWS+5A21PY9+Lkm3AWaSjzDN8gmjy69ItfOboZQWrAp2U3sdC3ACiw5JvsAozzVFb+vrHGsx641AtpF+3pscO3QWYQRURhrayhSOCQCETRlpVL/dINrc+drG+1sQ2WM3GZ48cRbbo/PKRk8WKCCaU6Y4JKhEeX0UE7/LAsCGWsnbNva1kEhDLFGpYW2sSSLHby7YpXUWVutLUVdOtWM31AwO84aabcgqqJ8K6d+3HbE4hkEtQjCnWZl9/TvdrG5HrfAz3Ihem6jy7LqGSioqGpqIJDq8Osn1R6hwdAsBjzQ9S1sM4lgmq4LcCnsgHyUWGOElFFmMUtZlWX1TU0dhJZNoz5arm+OeVZXV5jVCnooJpSdmKKWCb2u1uPr5HC3T27sSnT2KGx5/SGc2z3NOoVE0cMvg0agmeREV0O97v2B5098DPGrf7Om/yl/wBMWWDpalyvLESNmfwY1RSWAAYkFn/5ibbngAdhjh4lF/x2i/8Atv8A9+JBeX+IzOOoLGeMs6lMtHA0FIEVlAZ2NyPM9tgb9xfTzvjdJmWbTrop5REgHvNGi78762NrdvPbsRhG6YkzfOXeDKoEjgBANRKvuq1he3O/oPPe2C0TmjXVLXQCsdKhy0yMI/BiazNpUFmYldgOwbnjA1h/VBPUt1KLubbzPeeyVD1UcOYTB4ZIbksWldgDcodVhbv8J4G3fC7HJBTyNoVV5Bt/r5YxdV5jXA09TLpenZg0c0JZVYNzyFZdQPcC9ha4GFp8xnqpHZXF1UFyx443+V/34quVrOAeJNWUT5dw9nWbPHXrN4gMT0UqFG3USACxt8xGfpgHC2Z19ahpomqHa50aSdRPfjfHSky/9IVSxxSGonIYlBHqACgk7Br/AJb4b4Ps7rGKOmax0tlvphhMTAnsSOfxwajAAin5OYp5ll1fEv8A8jH7JGvCMNI+psL/ACt8sE+gKmWLqSJaVfckCqtyN2Bvc+W1/lYYL1P2V11QfFOatId7tKjeXnjlS/ZnmFJVRz0uYtFPGwZJEQe6fxvjvGIIlTquqWppjDQwiWoYe/qOy27W7kf674ypm2fi7z1ccQILe7CqgD5G5I9Tt52wLy6izalqE9pnpHmje5kWjsQe/L7/AJYmPV+fdR5pWtRZvVmHxFDLEiCKORT8N7ef94n6c4HDE9wsqB1B3V1f+l+payWjd50kkG6i4kawBO3IuNsfIIK7KVFQaaq9ikBLe6THf5ja/rhs6AyakShjNbTz1FfWMZIKeAfrAq8E+QJF7m3bDdJk+U5tUH9HS1FDmsRvIac+HOjf/sgJAf5qb+ePMQfbOqjD3iK3TmaZf1PRVFPWTiDMY4SAj8VEY3DL5uLC472uO4xvPUVVJS0cawCWqCmKQ6zdtIFmO33SLk+WPua5TQQzJLnMFKKq50Znl0ZiN/OWHYH1KgH59/tXBPl3TcUtLSRyV+YsFhnbhxvZiTyAqlt9uNsJepX4HU6rEcwlTVlVmGX1E9JHTU2bBFhjrZjIwSOx95AE+LkavXkXtiY5p0tnn6UZJomqmeTT48J1qRtv5gWI2I2+hxV/s8ymthppI8zqjPKyuzya9di0gAGo+ik/X0wdrKGGnzWnSMFkeSAFW3Nj4qkfgT+WEtqmpcJ2BOFQRnzP5+zCohizN18HXHFII/DN1JVQBbzHB/PHo11MKqQ0UDClYgqkranT/qFsVqPpLI+o6eSCsp1jrICUWeD3ZGQGwJ7Na1tx5Yn+e9DZjklfPFRyipWJC4OmxKW3/AH8sUDVV2nJ4MQwJ4IjJ0rn8lXTCCOpo8shpUDSyFAXmXV5bDuAd77+uO7Zc2Vy1mY5TRSPT1A12lQQBWG5BWwIQ9hp7bAd5/Q1c2VV8cjh4KiJw6BhY3HcHuD/ABw90Oa0OaUatmM/tMk8v64vUFEgUMCpCjgW72PvD3jYg4adrDa3UBSfEZOks5yh+mospheNnluxkKW1VDbliPu3JH/KPLBz7O6rLcy6eqIsroJY6RJ2jM8yW9tP7UvG9z23tsNuMIFJDDmueT0WRtEZnoqsQFbKGcxlV9B8R3xUOi6CfKumMooMyjiiqaanEbLCwYA3N9+5ta9tr37Yosx0OpyscZPcSvtMr56DIcwpYnOhqdRYfsBmVTf0IJH1xLPY8p/3LNP8kYs8tbT1GfnMU8KpopCY2a6lSgFrG/qL/jgt/SzLP95j/wAxcQVMiZHXMrYM2DBHRM1LW5NTRUsaxGBQPCXhXA357MAG9Tr9cKPWWV1kmfwJRyaKiCEGO8gj2Ekh1hiQBa4J/wCbGDpzN5corI5kP6pgokUNzwQfmOQeN/I4f87pE6my+nzPJJVXMKVtcZB034uhvxcja/BHrfCi2TnzNZqvRsz+U+Yp0CUdZlMuXZm8AmZvAlhmkkVIibtGYxsFV7EjawbbYOAuHIumkymDqF8yo0kMNAxgkZbpKdYCkA+untg5PEKz2fM4qWJaykkPi09RGSqncMrqTbuTfse2PUijNcndKGqQuUVax4U0rCRyGsoUgELew7AjYWxQr5Eitq5wYW+zfpvKaLNZ3poPeWHSxZiSb6ee3mfrig+FQKhbRGV76d/57YkWRF4czmHjxRVUkLxNdihvYEPqAOoc2/LDD09RotPNC8MsSxzOGYsQrk6ADew5C/X6jHVs4gWab3faPJjoyy6aWBgRudINseHioX0CSCn8PuhiU79trc4Cw0dMhRmO/Ni5tbUTjsYad4ViHvAA2Gq+238/TB7yYo1AQnUpTMlXTU9Mqy+ztpIiADXFhY/hiH/atRQTdS5OhYJHJT2nbgoFY3+tsW6nTTMJJZSVsDoZuOTid/aZSxVma06UkKtVmlKKFXkmQEnzv7oH1x5mwu6dor9SwJAHSlDLU1rVbiDwZ5BThWm0LIgsCikcC5iUfMb84MZvRpJDT1c51yl2T2h2uZYwoaNie7qCUJ5OkHvjtlNHDl1DKl5pKVk0zCZUvDoLn4b7qzi421BgCbjcgs0nkjgllYgzzszW02F2NyR5c4msO1cfWbGmU22llPCwB1Jm9XViSGSc1CxgrEJlDkC2/vHe31xQq2vNdk2WU+XxxyLT00QjDW3tGtgSeBfk+h45xJahSrqZgVWZtKysbDnfk79vxwy9LPVUUlmqHloYkKySPGVEZ5sDyd+3r9MENwSRaw1m32iUfIBU0OTQU8syy1hYanJ+IAm1799z+PpgfV9XQUmZaVcPOXjVomUsNXvrqVrgWsQTfnUuMlH1FljOFoq2R4j7sssam6C/Ci3PAudhuRcnZczWFaeKrihq6KojqSCXlhaOYWtYDULD6E9/PEn8OCd7dwaEWxsN1Kb06tKtIqpJG8jlpGNwxW5HunyPp/dxkzLwv6Rq1SVSKOnJd3bSNlNxc2vsw/H54mdJNmTyJElfFci16uoX8bvx5YbI8r6hpVWpnn90qG1RMug+tzZO/Nxyd8K9B/EJ9CEb3sBPuedPUVd0ks8yBayGLkWuGBsQR+8YSMmyGWsqZ6eATJFEC1R7PIQhQHggG1zb952tfD8opnK0uZSyUlW63vIqoTH3ZWNw3u33DfLHToH2OSetiKAGtLS2Nu7FiPwe/wBMU0uyEKx7MU2kCVsQc4+kVaLK6jJuoIK7K3WIw+9BBMt9SkWZS29wRtcYYc/6kz+vpZKRMvagWcaZZxL4h091RgBa/c8/LGY0Ui5glIsavJLFu4NxEFc3vbgixHmT+e6Shz2rq0pqWt8GkVPeWNFDlhtYt5Ej57n0xQljsSDFPWqAETt0B0jCGFVJGDpIsSO+Hz9A5b/u8f4Yw0WXrl0OWJG1SDMumW87sNem97ed/pjZ7RRf8Xh/z0/1w301/MIjcxPtMitbkOYUeWR1FQqP4aAnwjf3LcfTf+Rjt0fLLU5lFFTZiaKRh7sgGrX5C3G+/O2B1bnPVNDQxpmGZswddQjqowwIHFnAvfjm25wDopa2Cq/SUa+Hpk90Rm4S1iLEbW8jhVumZfcSD+k1tLq/b6LCWWhq6TMJwtS1O0si6Fr6UHS4OwEiNuAex3XgahsDibJqnIKqrq2rjU0Uv9fDJHo8JgBZgwGkGwtcgE8GxtZcPUktXTwQx1TUjU6aUuA0e/YryLcXHINjcXJeKLP3oslWesgE1VJDoEPiC0gv7m5JHcjfc+WAqYZwYGppspXPg+Ih9TT0dWrzUQmpa2mpzOWuE8UbGwNiDdSCrd7MDsb48w/alRLaMUFRJp4KtYt+C/w/8e2zatzt66hzHIaekWlhMyMl7BZG+C+3xFmNxte9xhgk+zvKockGYzUcZqvDVhFTloo7sRbUNZOwP7JUGx4w/A5kTvuK7RAw+0jK1ZJK2irksRa6nj6gXH82OOMv2lUglLUtHOQvwXVrkW5v8r834wz9JZNnAqBDDPBHQhryxPArrby3F7/XArOuiJp86rK2jkgjgicD/ZqMRx7ja4DbkXYFh6HbHAVK7sT2oDVNtJBP2ghvtRjM4Esc8SAA7JffttfGrKMx/pJ1O+aSRkRJT3p4S2hiusKCSDsSbNfgXHIvha6u6eiyqeGV5SzzJ4kTxoAFZSNj57kb98EKozQZyjZaRAQ6aJFcBY0mCuC3kAJNO+1gMcLAjIg6WxWcgnEbmJ8fPKusilEAhEdPMSzI62XSBfg61LEWJB1XO28/z7NxLI6Q+6L6VA3I8/nhg6lqap6HLcoEEi1NPH4UgJN+QLtf/p97vqwz9BdHZdQzLW1Mgq8y5W6HTD8ge/8Aet+GF43tNcWrpqu+TFnpX7OqrM0hrOpjIlNELwUTGx0ne7/dHfT+OOvV8Kor09IlPHR09lgWA+60hvbttpGpj2uB3xRa2eoqovZGhELk6pE1b6O255F+4/8AGFjM8mklkpCkJmhhkJeG9i63Um1++x5t6d8Ju1O2wVj9/wDUx7ctWXHcXsh6Igaipl9qloq2RtcTMdmut7bbiwA+tx5X9dQ0uY5ZlwrBLS11MpclJXGvUu5sDyLE9m4wW6qqJWrPbXYeFHqjjgj2M07CwWw7W3J8gPM4XXmc5SsPiA6pWERO4kUjSzm/Clm2t90eeDrDMcmLr1DcKfEA0mc5fVSAsXpm8KzjQZFDb+8bWtt5eV9+MNnS2f5jk00cyQs2SS6fF03KQljYOD23I29d8bOl+ko8uhhky0GoaRB4msf1w5uPTy/m57POi8ulpRP4rwyRupD30qw+49tivkxG37wquRySgxiaJ1D+nssOQYO6xmWWhnpspeEwmQCZHK2jc21JHfdHcNpPnewBYnCjSZs+XVsTwOWp7tolI0yK1/I9xwyn/TBnPcsoYQ1RQVjU9VTho2gEgS17AqWtdDbbUu9jbjCHWy1NbWgUlFpqpdjDE4ZbAAAKLm5sLXvc23vglIvGeiIut3qYg8qY9pHQT9Tx9TtXmiIDPVU1iYpXKFSym/u3vcqw5vvvg50/mX6XqJ6iIMYUZWRuA/vMSexI3XtiL2raqvjpqoGH9d4bROtmU+oO98XboighoUijhiUEkB2YamYfP+A8sPAYYDHmA3pkkoOI7V5EVNTORfRKosfUEfTCD/RjJf8Ai0/+DD/nSh8plNr6QGHoQcAfbV/sk/wjDrFBPMRXY6Z2nEXszBkoYGC+8sKAWFyRYdv44l+esaOtcQJGnjD3gSApN+R+eKzNoNLRsz/rPZo9htc6RuR3+fpifdfZc0klPLTgarHWy7eXP42vjA0Vn84r4mlYc15EHZTT0z5nRM766c+9Kjj9pVJK34tcAc8HFDp6etnlVqiN/EexQod/7xHa9ttuO2JUoqsqlkSR5KWeNwrASW0OpsysOL32+ne4OGSi63z6WogoKquCRaToMcaRkEA9wL+m1ucbGwCTWXvYADGbqbOockkipfZnrq5mW1HGbkLfbWR8I8gdzf6jhH1bmvVmfxUFNlc9OslvALTgpF7vvMwA94A73Ha47jE96hzGop83nqViKLK4Al17FwqluN+Rgt011rFBD4dYqwTRiyPAp1SbE2cqL9tN9zuOArAuVeMSMk5lEo876hyKjrFzzKUWmJKpNT1Cq+qwF1VzdtiDxsQeex+kkgkoaajoa5JKNR7RU1ZtYoDsD2uxG9xsqte2wxJeteqnzOlpJKfMtclIxSNIoWW6tqBa5A07Inu82cb84WIM+r9FVFTTyj2qPwqhFJInU/3R39fp5398eupx3LNkxx6+eJc0RnlAWeFpY4S4lFOdZsoIuBdAGtfvbgDAGqzzLUampswp5jFJl8aGppWHipa62KnZhYDbbAVaDO6uIRxZdVOqtcMsRUD8gMd6bojqSuddNFoAUKGlmRQLee+FE1Ly5A/rBqQhiRGHKqiHMczgoaHMWq1EMskSyKyPqRCwBB2/YHHGDHSHXtTR1aUmdxRGnJ0eNHHoeI8b22IwlplPUfSmb01eKF3aikEqyxKZEYDkEjgEXBB7HDXm+V0mcZfHnuTNrop/jXnwH7o4HBH544MKAycg+Y9iSeZaXpI8xp4Xdryp70VQo3F/4Hv5441hTL0COVlqX+AW+FR+0flfCn0N1E65LHSSAySU7aTc7lf5I/DGHrrrSjglWOk1z5hNGEWBDyPNjyo3PqcE6CwZUZMV8TmYerRTSTwSI/jvaQNHqNzwWt5A8FuQLqNyMfMoy+SqlV5Yg5q76AVsVUDb3bEJ3APA1A2J549OZZWVUorZAaircWdRw5/ZRfuqvJ8gPPmj08FN0/ST1lW2qZ1/WSC51AcKo8h5DD61FYxJi2Tmc8upaHprK6ieobSAdUkjC5PkgHewAAtjPNKKuQVrl44WSyx6tmB8x/H/AM3w1jfpOQZjnFky+MBoackgW3uWG3b93lykZ118pzVYCVjorEIdNy223B2F/TEv4ho2ZPUrPP8AmUaS7L7T1MvXGXmvqaeGjZzKxEcbLctb7pA+Idx5ccY4ydKmA0q5YUn9op/H9ovYEhirDfyIA+vlg7kksZp6TPamMtpzWNJBbUY4ylxsO9yCfp6YZIKdcty5aGGoSopVdpIJNNiFZywXV3AuL+owmtX9MB5uVlUsG0ZP3iLA9K8kVF1TTSePAQYKq9pYx93VvdfQ3X5c4ovT/gyLGaWZZorXL6bFLWsGXkHb5HthOzySPO6w00IWCaOxWCRbCW4G6MdwTfg7HbHPpypqcvkdIJW1J/8AiK7qe4se2xuPl3GxCzaRnmPu0iXIXThvpLPVKZaKZL8oQbjnbCj7TB5v+BxqNZ1BVU6vB+rUpYrFBcg/NsYfZs9/s2/+on/bi0kHmfPlCpwZwpmiM0ZkjEqLTR3W+xuq7j1970xwgospzDMXpHqgrzRmRI5Codd7GwPxfnscdcpBqS3ghZQtNFqUbEe6ON/T88Sv7SGnHVEEdIHZlplCgKSxJdtrDe/GIdHTW1O/HOTKb2ZX2/aMXV3QsNRWy1UlW7tYa5UkDBrCw+PcGw4ufnie9TeFSzLQxI4MSgM8hGoj+H/jDNRZhnFDGr57nKZfABZYpFE9RY+Sdu/JGBOY56hmE2Q5bN4sjkfpCsAlnci19KgaY7XGwF9xi1RJzmL0z19J4XtCywllLR+IhF1J3IuPMY/U9PWVdVT0Y1AzldN9hY8N8rD8sFh0/nOYF6msLNIwP9fIdR/n6YMdCmlrYWjm2rcvLy04HLRMLSL62Pv+nv8Anjlj7ULDxPKuWAM71XS9LlkCPIni2VS8juut2ZtKooJstzuXYWA4vvjR01m9HkrzTy5dTSpHuIxpaSONTodvEABkLOQBfbn0wfyhaearrBJo0SPZgUvySQ30IU/TbjHrMOmYYJEEFKioJo5ZUNyHWGMiNF24Jtf5nva0FWpQALd5/aGyEnKeJ9y+ro876prqeH2hzT8iqVFIfUQVRAuygC+xvuMOjUJFIrqw1m1l7XJAAxJawZhl+TSQTvSRlYlrwBGWkkqHf3mRwfiS6g7n1G9xVIaiU0UUsr6tIV3UDy5GIvxCpFZGzwTGUk8gdwhm1VklLks61MwjpoYizSbhk4s4IF78G488T6HpzMIq1s26dzNKOOogBnQLqSZvPT8JDCx373tzfDD9qFVU5b0lmLezrV09TEtPHKibwgjTrbyGkkXHcjscZ+mIpKbprJqGaGVppoQHsP6sBdXvfUhf5tjbIAA4xEKTkmT/ADDOM+oquogSKjic3TxYoRGt72JCjYG/fAXp+lnOYrVZjG7pOTrkf3ri5ub333HHe1sVTOqOOpnIZ5ShjVigfSFYs4vyL3AP4euBmW5dHSGakkkBpp7s0My2ZG29+Mn6alvY25BAwNdyrZtMW/uBAPMfsjTLslyGOo9pFQQunxABqZ+6gW5v29BwAMYZ9dc7ZrnLCOnh96GlY7IPvN5n598Jp6hTpnOoo8zg8aJCDrB97SeHU7A2HAPy2Ixw626vjrKYwUDCX2gAQqm5YX2O/r9caK7SCZBhiQJk6+6resj8KndkiJIjjB3kN7XIvsPnha6GyJ+oM7p5av3qT2lIpHLfEx30j0sCT6288B/ZZauo8GOdJJgQJ31/ALm4HmPMjv8APerUvTE1LD08+Vo6U5ohNLVAbRMLvcnzJZdu9gOxxLdb4E19Hpx8jwPH6wxkNRUGlj8eFWKLJTTxul/fik9xwOxUEj6DyxzzqtY0fscUT1se6ziJgs0C72Yd7b/LtjbmWerl9N4lQwkmkAW4Fi7c3sAPUm3mfPCTHIwqjWpKwrnN9Wo+6bdx3Hp+/EuMjgzTRdp9wxP2cpVSw08oqTV0IGmOpJBbVyQ/fV6nm2MKwZjOhjydGarsWVgpOjvf5ne3pfGasqDS09RW1BBdnPun9pzfsB8/pfHboury2uzJXqszq6SqALLNSVjRKD31A3IHnbb0thSJuO6P1up9GsUqeZ7y+POSniZnW5nUzq5GjxpBGAfIfCNr7EAcc8Y23b+3q/8ACv8A3Yb6Kgpc26brq6DNa9jEzggyqbkC/wB1TvfCX7KP97q/8RwTls8zGVcxwhroJ6OlMcbRzeBHyoDGyrw439d/zx6oKJa3MmqHCvUaVRnEelmA8zbf1tte+M+W0NRX5bRNIR4LU8ewBG2gAj8ByPwwZpiKCRgZQ08SlXMKFiimx1M2yqOGIG9uL4ytRqS7FEOP7R4G1eYt9f8ARNC88GcyxgiwinW9lJ/ZY2/w/QYy9PrRTNLkcZhhlqU10g2W8yC4AA33W4+g8sNNXWVWZ18+UVgaKjraUiLw4G1wEL7zGT4RZwQB8jiJGpl6fzouur9JUc9yxux1qe5Pbb8DjR0+SuwnJEmJ8zfmOd10ztFTxNTaSQzz7uCNjZeB5b4DU1WmTV1FWwiV6yGZpJtZGiReLed2GoG+2+2NnVuYTZjmVRm8NI1HTVbrIELqzKzLc3tuASGI2FxvgJDDI6lxCzagACV2Hr64tUYED5GUGkm8HMplhmYFCGAffxIxupI89Om/kRhhi6gUoFNRYAcEXFvrif0TVMdDH4tCJXHMs9PqY8Ae9zpAGwvjRLNlGptdOoIjNgtIfj/xjbnEFmlrc8mWrVavIEcK/M6QxSxT2YOBrW9g47cHftjpT9XUyJ4ck6gOTvfdT/pibs1DPMxmiCppvpiQr721wo4A5t6Ad8camhp3ZBSRsNaC91Nwx7C/0GFnQVkYLGHssznHMpGZfaI9BSCkjmWaIbAR2Lafu38h69tt7Yw9NdU1Wa53LUyN4QMfgxQ6rqVvezHzJ31edhwMIb5VUSTiCzeO7BRGdiSSLfvGN2VR/o+ZLyho3LAPwCVO/wA/PF1ahU2g5ktqMje4YlkpcvbMiGilZZXAJZuF07WIPztbm5x1zHJI46T36lfHJ2UIoRjYjdeTz2t+63Hp2oeWGlCAJUzjU5PANtzb0H7saK2tdZHEYYJybjU8gte5/mw9ceKr2RFBcPuHcS+uMmMmRCUBnaJQzw91YgXZCeN+R387gEzGgp5aoktII6cf1smnVYHyvyT2H1JABIu2Y5ZDPl01XHoVbmOaMGwYEEm48xYfyMRDMpZsur6ijibS1NM8asvmGsSPImw359cU0vjgwbBk5h6jjeilRpaKOgy4pZXqRqabcHUxHvEbfsiw7Dm9DyV2pMtaGJqiSCX9cIfF8QWI5QjZ17+7vzcbXxHKCgrs4ll0yor6Cwepk0iQ/dDNtc78ntgvk3U+c9NVBpJqf2ilU/rKSVdr/eRl+Fv7w2PrgbV9Q5jaL2q4HUpfSlNB1JntTUZiokjp1tTQM1r77sRsf5+mA3VFFRp1PPTZdKEgWxc+JspsC2/kN/wxsep6d6qyp6ykzSPK6+K3ipVsEvfjWb7i/wC2PS/lhOFVSJVy0E8kZCixeJg689mFwe2+/wCFxiRkIG3E111VZJuDeMbY5ZBldbVyrm0skOX5REAsTTRBnlTzAO41G1u/FgcMUmSTTr7TURRQU5k/VO8CRMV2tr3Zhf5jbkLjB05niQUlOtQsWYx0ifqLKFlhIFge+tbbal3A7HezZ+kaOnhirq2uoZq2ZNUErMRBGDtswB0jn3juxBF+waqKy4Eyrr2sbJi81CKJWjVmjiJ/WRI50k2tvb+OOHsdF9yP8MMNZX0k0imktLCEsHRToLd9Hmvy2udjzjj4lP8A2SfgMYmpqdLCN0QWME9P1pbLoKeV9F6eN4xf+4Li+PeZ1qtTDQI9J2cyuyodrqGAIDC4077DuCNsJ9FM8SUMqn3lSO1/VRjfnFXJHDLpt7wN+cT2pi7M0woxDcWexJTyyPVvKC5LM2wY2HvWsORpJ7XucS3rmnXMs/NZCPCSZF8QsP2gStwO9wPywcp6mSSWV5NLlCNFxsu3YcDAHPamWWQajw19hb9th/DGno6/TszmTNtcEfSB6CpvNGavVUaABEHOoDaw2PoAP/WGKiikpakV00SSTINfhSC4JsbAjyuQPxwBggRorkdsaaCVoGqSArgRX0yDUu3GxxpMcwKwAwMpHTsmbdQyyVtbluVUeXobzVksA963IW53+Z2H5YJVM9FmOX5hW9M0EQGX38QVlPojnVVuTG19iADyB2va4wJyrNpM+o5DmVLTSU9PSwSR0aoVh1M7rcqDvYKLA7DsMEaisnp88yWkMjzUs8Z1QSuxQMrgBgt7fQ3UWBABGB2jEoNz7sgwelV1EmTJmh6ai8FrnwkYiUIP29Fr6fz72tvgdB1ypCq2VyqC4DMr6rD0Ftz+GGDp2lkr+qKzNa2uq5qik1CBWkARAdvhAHb89zc4meaVE6ZlUuszC8xa1hYXN+LeuAZB4lVNzMSrSiUGdUWYSVdRJR/roIZWjMyftKrEbjccA/8ArEzzaKaiyWkcldPtT+EACTYAXueCDcbf64M5HWzzyMGfSJY5VYKLXGhsBs2Kf0Xy1VhiRpKmVnkRAGewsLnva+2DpHiS6/5g/aPXRXUlOZKTWwUrBo0liSpsB337Xv5DDHWSZk4lnyOCKWsiUmKOYEISed/PuPM7bXxFI55EyyCSFjFLC50SxnS3I7/zxgnSdfZ1RqyBaOVjsZJIBf8AAWH5YYUx1IgcxxyWmq+lsrzfM+qKhfFq5VaSBZA1iNXu7ba31AADhQSdrYWYKFuovZRGqeLM7zVM3hGwldmOktttv5ntgfnuZVmb5XSVGYzGZ/aJVUWCqi6Y9lUWAG54xnypdNbRhSygyLcBjbkduMU0oD7jOdHEok/RtTBItPHU0kzQqpLNTyBlJ5B8MNYWAsA23J5thk6Y6EWoy6aSpqYi8kvKFjsLfFdVN/i7d/XE9qc5kbMitRR0c5WeJQ7RlWCW3S6Fdj+I7EDbFj6Hdanp6OojjFKA7qsUDMEUA+pJue5Jx2wLieJnCj6BpKSSSbTDOSCFWTYDtf4T641xdLCOqaSOOiGwQr4OwtY+f8MHPCYBLTz8j9v0Jx4hR/Fl/wBom+PzHkvphBUTyuQIIzHKxl1N7SsUBZGvZQR54RanN1yXO6uklbwZTolLx+6W1Lq3t6ki/ph96skljyWqYTOSIza9vJsSj7RaRJuraiQu6stNALrb+yv5YRemRxxPDc0Yz1KXiPiOJhzd9z+OM/8ASGL7q/icSupzKrpcwkgjlJjU2AYX7A/xx39tn+9iJtO55YzoRjP/2Q=="/>
          <p:cNvSpPr>
            <a:spLocks noChangeAspect="1" noChangeArrowheads="1"/>
          </p:cNvSpPr>
          <p:nvPr/>
        </p:nvSpPr>
        <p:spPr bwMode="auto">
          <a:xfrm>
            <a:off x="80963" y="-517525"/>
            <a:ext cx="1428750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data:image/jpg;base64,/9j/4AAQSkZJRgABAQAAAQABAAD/2wBDAAkGBwgHBgkIBwgKCgkLDRYPDQwMDRsUFRAWIB0iIiAdHx8kKDQsJCYxJx8fLT0tMTU3Ojo6Iys/RD84QzQ5Ojf/2wBDAQoKCg0MDRoPDxo3JR8lNzc3Nzc3Nzc3Nzc3Nzc3Nzc3Nzc3Nzc3Nzc3Nzc3Nzc3Nzc3Nzc3Nzc3Nzc3Nzc3Nzf/wAARCACMALkDASIAAhEBAxEB/8QAHAAAAwEBAQEBAQAAAAAAAAAABQYHBAMCAQAI/8QARRAAAgECBQIDBQQGBwgCAwAAAQIDBBEABRIhMQZBE1FhFCIycYEHUpGhFSNCscHwFjNTYpKT0SRUVXKC0uHxJZRDY9P/xAAaAQADAQEBAQAAAAAAAAAAAAACAwQFAQAG/8QALREAAgIBBAEDAgQHAAAAAAAAAQIAAxEEEiExQRMiMlFhBUJxkRQjgaGxwfD/2gAMAwEAAhEDEQA/AKp7PTINbpqIA9+Ri1rAdz8sCcx6xyDLg3i5jFI4YKY6e8pueAdNwDzzbg4EdfV+R1eQVmV5jmlNDLLH+qVpbuHG6+6Lta4HIxIOkMxkyirlidzDR1Q8ORlmdFQ8KxKjkbj/AKt7Y4ATCCmVSf7VcrSvekGVZuXjYqw8FFII5upa+DORdbdP564ioq9VqDuIJx4bn5A7H6E4lOdLHl1c9bT1LRwzoEqlh+IHgMb6jvvc7m5a9rgYV66oy2Fw1Hdw9yABbRfte/Pr/pv0KCeTCK4EvPUnU/TsNDUUtXmlOXZdkivKwYcbLfvbGnI80jzHI1DyKZ4FCML/ABC10YfMd/TEAoEnrZWSmp/FqTGWCmw8Zdr3HBI3/LG6rqs3yaOlpY556GZ4SZYlfdUJ2BPNjYm19tsKsVQwZTz5h1ruGJT8i6wTNup8woqUFYI0RA7jkoLbbEXJuN+wvh1yuVWLCJGAQgp3DC4II8rqwNu1rYg/RKSZXmK5o06pBIJFVA9pdKWJYD6255Plviu9N5hV5s8UoT2Shkv4cgIvKwYEji+nTsDe4IIvtv1Jxxibs8oo5qiqpWP6mqUSA+pFmt9MKmSdMUWXVAR6lGmjJjZGY6m3A4v8r4oPUMLexpPH/WROCB5g7H+fTEu63rXyjqeSam0r7WomR9IuxGklb+RGn8TgWGDBU8R+lqst0ixQMq2tsw/8c/n64+fpWFqfXHUwROCAxdwFUk2543xP6TM/a0DwanBF1v2A2sfK1rHf8sZsxqTJEyS+KOASp+HsSN/I/vwtrPBjhWMRq6tpHanaKoa8ga9iLm44/efywu9OCI581XVNpkFKYWbYBgDqB9TjCc9eSGLK0lkrszbUAsa3Li/z2t5ngfLDj0t0lLFprM5k8Wpa9lHwxDyH3j5m3bvibT1OuU8eDOOywtDlkFXRQJFBEyFQZJHHmL2A+vP/ALxuqanLOn6NXqpUgQiygD3nt2VR+4Yx9R9RUvT8Yp4o/FrmUskW9gPvMfK/1OFysjpc7o3nWp8eqlDMrSsvixsBYKQNo4he5J9DyQDoonmJznuEqr7SMuorH9HVRiYalZ2VS4uRcDfuDhf6m6uzLqiWLLslhqIKCRlWpWNtNQwPIa3wrv2uD3IvbGeCiq888Rsx1ioptUcgaLQkIHKgAX1Nzc23AA4Axoo0hr6yTKMlkip70zvVVco4jAG58lFzYXtxc7G11KKgy3Yi3A8TLl9fSZAtLk1TULV1KyBZXiI06b3jUX2bcbni1gL2vjLJBlVdnczymnWZrOWkZQVJVTcnk4EpmuRy9TRU9KjzUNKTJ7XIffmZQFVjt8IBNhsN/wAeBhyqs61q0lqVgilfR40rFYwdI0gm217Wxl3KCzFZ2xjs47j3k/6EoKiI2y+nq4x+qqAY1LXB4PpffiyjgnBnP8yo5qAiaSCGBHX2jxZAA6spAD/eHYjjceYxNs7oMuodENZTSlZN1YSqUkA7owuCf3d7dyOUZP0/1FljZdlebZtT1UZP+x19QDHJc6iFIAB3F7jfuRgEJZcGKrtLDB7jNl3UuT5eIXiqaR4IgyJGZARDqtuu/Gw2+duccP6ZP/xmn/Bf9MKdNluWZU8tJmEckNWhPirKRcqRYfNCLbjg2N7XI9/0dyTyH+ef/wCmB5AxmEN2Ikx5TMpv48aBTqFhcj+F8c/0VXVEqoiu6sxPG3A38v8A1io5T0zPOqrKKZl0glbH3Se/4Dz7gbc4Z8q6NpYykryEAnZI0AUjb9kc3vyxJ8rY4upd22qOZrW0U1fI5kS/o3XMPFrJxHEvLOfh/nfHCsy2iSNEglneZ7lWER0H8r9j54umZ9K5e8/tFbGs0QdohC76hF73um1h2A3N+RjDmT5EtE1JPJT+0RBlj8MLsSRvt3BAO+9wMXpSeNxme9qnO0SP5ZmDZXTODEphmgkWNyt2SoUbEEfCQWB2PDA98fKCjr80mLudbMbvLM+59bk3P0wdr8rejyir9o0NJrStSyaQhD+G4t2FnTb+6MasroqGglFbmtQYAUFo1W8h25I5G3mRfEtxxwJfpBWAXcztUTQ0nT1X4tPQrV0KRwwFW1GWNn1KjW0+8pW+ruBYjjFG6Qr4KzK1eksTGyzwxiwshF7fT4fwxJuqpcplIeJMxp6hluPGiFmF+d3uOe18Mf2TV4eGKjIHiRymNyWPvRtbT9Nz+GOKWxkwLhUSdhluLRVUTIWD+ItiF32OI79rFBJJkCVWn9fRzKp2+EDb9xH4YruVgR0oiI/qzoG1tu1h8iMK/WGVDMFrKYi0NVEWDDf3gOcObrMiUyA5bmzpBKr1pge3uBYEIY8cmw47nfBuryKuqqOGebMaiRXiV9IcaRcX207YXM3gNPUTxiH3YmZHW3wG9rfiNsG+mJJayjjVn0ojmIkvYeg/P5Yl1AYKGU4lFOMkHmM3RlPFkkWqkVRPJ8bOurVv3v2xYMlq1r6YMyqkgA1IpuPmPTEi6erZEzaoynPISp12pa03tuLqrH1Hc7i3kNmnK5q2jaSESvExYpe4BjO4LC/f/TCPVemzLnIMJlWxcLwRCf2jV2WPTR5YVafNSb06wAFor/ePYHy57+uFfoulqMump555S9PmClyAgGkxtsbk8i7X8gdt7EDUgmyfONVUTUVsEuq7KHMt7WJve5YH539cAOus8qaTPYrR+CjEzPTrJe1yQUNthe249bdrY+iBSuvvg/8ACRMpBjR1pn8OW1sU9EFKhWSQhBpWS+5A21PY9+Lkm3AWaSjzDN8gmjy69ItfOboZQWrAp2U3sdC3ACiw5JvsAozzVFb+vrHGsx641AtpF+3pscO3QWYQRURhrayhSOCQCETRlpVL/dINrc+drG+1sQ2WM3GZ48cRbbo/PKRk8WKCCaU6Y4JKhEeX0UE7/LAsCGWsnbNva1kEhDLFGpYW2sSSLHby7YpXUWVutLUVdOtWM31AwO84aabcgqqJ8K6d+3HbE4hkEtQjCnWZl9/TvdrG5HrfAz3Ihem6jy7LqGSioqGpqIJDq8Osn1R6hwdAsBjzQ9S1sM4lgmq4LcCnsgHyUWGOElFFmMUtZlWX1TU0dhJZNoz5arm+OeVZXV5jVCnooJpSdmKKWCb2u1uPr5HC3T27sSnT2KGx5/SGc2z3NOoVE0cMvg0agmeREV0O97v2B5098DPGrf7Om/yl/wBMWWDpalyvLESNmfwY1RSWAAYkFn/5ibbngAdhjh4lF/x2i/8Atv8A9+JBeX+IzOOoLGeMs6lMtHA0FIEVlAZ2NyPM9tgb9xfTzvjdJmWbTrop5REgHvNGi78762NrdvPbsRhG6YkzfOXeDKoEjgBANRKvuq1he3O/oPPe2C0TmjXVLXQCsdKhy0yMI/BiazNpUFmYldgOwbnjA1h/VBPUt1KLubbzPeeyVD1UcOYTB4ZIbksWldgDcodVhbv8J4G3fC7HJBTyNoVV5Bt/r5YxdV5jXA09TLpenZg0c0JZVYNzyFZdQPcC9ha4GFp8xnqpHZXF1UFyx443+V/34quVrOAeJNWUT5dw9nWbPHXrN4gMT0UqFG3USACxt8xGfpgHC2Z19ahpomqHa50aSdRPfjfHSky/9IVSxxSGonIYlBHqACgk7Br/AJb4b4Ps7rGKOmax0tlvphhMTAnsSOfxwajAAin5OYp5ll1fEv8A8jH7JGvCMNI+psL/ACt8sE+gKmWLqSJaVfckCqtyN2Bvc+W1/lYYL1P2V11QfFOatId7tKjeXnjlS/ZnmFJVRz0uYtFPGwZJEQe6fxvjvGIIlTquqWppjDQwiWoYe/qOy27W7kf674ypm2fi7z1ccQILe7CqgD5G5I9Tt52wLy6izalqE9pnpHmje5kWjsQe/L7/AJYmPV+fdR5pWtRZvVmHxFDLEiCKORT8N7ef94n6c4HDE9wsqB1B3V1f+l+payWjd50kkG6i4kawBO3IuNsfIIK7KVFQaaq9ikBLe6THf5ja/rhs6AyakShjNbTz1FfWMZIKeAfrAq8E+QJF7m3bDdJk+U5tUH9HS1FDmsRvIac+HOjf/sgJAf5qb+ePMQfbOqjD3iK3TmaZf1PRVFPWTiDMY4SAj8VEY3DL5uLC472uO4xvPUVVJS0cawCWqCmKQ6zdtIFmO33SLk+WPua5TQQzJLnMFKKq50Znl0ZiN/OWHYH1KgH59/tXBPl3TcUtLSRyV+YsFhnbhxvZiTyAqlt9uNsJepX4HU6rEcwlTVlVmGX1E9JHTU2bBFhjrZjIwSOx95AE+LkavXkXtiY5p0tnn6UZJomqmeTT48J1qRtv5gWI2I2+hxV/s8ymthppI8zqjPKyuzya9di0gAGo+ik/X0wdrKGGnzWnSMFkeSAFW3Nj4qkfgT+WEtqmpcJ2BOFQRnzP5+zCohizN18HXHFII/DN1JVQBbzHB/PHo11MKqQ0UDClYgqkranT/qFsVqPpLI+o6eSCsp1jrICUWeD3ZGQGwJ7Na1tx5Yn+e9DZjklfPFRyipWJC4OmxKW3/AH8sUDVV2nJ4MQwJ4IjJ0rn8lXTCCOpo8shpUDSyFAXmXV5bDuAd77+uO7Zc2Vy1mY5TRSPT1A12lQQBWG5BWwIQ9hp7bAd5/Q1c2VV8cjh4KiJw6BhY3HcHuD/ABw90Oa0OaUatmM/tMk8v64vUFEgUMCpCjgW72PvD3jYg4adrDa3UBSfEZOks5yh+mospheNnluxkKW1VDbliPu3JH/KPLBz7O6rLcy6eqIsroJY6RJ2jM8yW9tP7UvG9z23tsNuMIFJDDmueT0WRtEZnoqsQFbKGcxlV9B8R3xUOi6CfKumMooMyjiiqaanEbLCwYA3N9+5ta9tr37Yosx0OpyscZPcSvtMr56DIcwpYnOhqdRYfsBmVTf0IJH1xLPY8p/3LNP8kYs8tbT1GfnMU8KpopCY2a6lSgFrG/qL/jgt/SzLP95j/wAxcQVMiZHXMrYM2DBHRM1LW5NTRUsaxGBQPCXhXA357MAG9Tr9cKPWWV1kmfwJRyaKiCEGO8gj2Ekh1hiQBa4J/wCbGDpzN5corI5kP6pgokUNzwQfmOQeN/I4f87pE6my+nzPJJVXMKVtcZB034uhvxcja/BHrfCi2TnzNZqvRsz+U+Yp0CUdZlMuXZm8AmZvAlhmkkVIibtGYxsFV7EjawbbYOAuHIumkymDqF8yo0kMNAxgkZbpKdYCkA+untg5PEKz2fM4qWJaykkPi09RGSqncMrqTbuTfse2PUijNcndKGqQuUVax4U0rCRyGsoUgELew7AjYWxQr5Eitq5wYW+zfpvKaLNZ3poPeWHSxZiSb6ee3mfrig+FQKhbRGV76d/57YkWRF4czmHjxRVUkLxNdihvYEPqAOoc2/LDD09RotPNC8MsSxzOGYsQrk6ADew5C/X6jHVs4gWab3faPJjoyy6aWBgRudINseHioX0CSCn8PuhiU79trc4Cw0dMhRmO/Ni5tbUTjsYad4ViHvAA2Gq+238/TB7yYo1AQnUpTMlXTU9Mqy+ztpIiADXFhY/hiH/atRQTdS5OhYJHJT2nbgoFY3+tsW6nTTMJJZSVsDoZuOTid/aZSxVma06UkKtVmlKKFXkmQEnzv7oH1x5mwu6dor9SwJAHSlDLU1rVbiDwZ5BThWm0LIgsCikcC5iUfMb84MZvRpJDT1c51yl2T2h2uZYwoaNie7qCUJ5OkHvjtlNHDl1DKl5pKVk0zCZUvDoLn4b7qzi421BgCbjcgs0nkjgllYgzzszW02F2NyR5c4msO1cfWbGmU22llPCwB1Jm9XViSGSc1CxgrEJlDkC2/vHe31xQq2vNdk2WU+XxxyLT00QjDW3tGtgSeBfk+h45xJahSrqZgVWZtKysbDnfk79vxwy9LPVUUlmqHloYkKySPGVEZ5sDyd+3r9MENwSRaw1m32iUfIBU0OTQU8syy1hYanJ+IAm1799z+PpgfV9XQUmZaVcPOXjVomUsNXvrqVrgWsQTfnUuMlH1FljOFoq2R4j7sssam6C/Ci3PAudhuRcnZczWFaeKrihq6KojqSCXlhaOYWtYDULD6E9/PEn8OCd7dwaEWxsN1Kb06tKtIqpJG8jlpGNwxW5HunyPp/dxkzLwv6Rq1SVSKOnJd3bSNlNxc2vsw/H54mdJNmTyJElfFci16uoX8bvx5YbI8r6hpVWpnn90qG1RMug+tzZO/Nxyd8K9B/EJ9CEb3sBPuedPUVd0ks8yBayGLkWuGBsQR+8YSMmyGWsqZ6eATJFEC1R7PIQhQHggG1zb952tfD8opnK0uZSyUlW63vIqoTH3ZWNw3u33DfLHToH2OSetiKAGtLS2Nu7FiPwe/wBMU0uyEKx7MU2kCVsQc4+kVaLK6jJuoIK7K3WIw+9BBMt9SkWZS29wRtcYYc/6kz+vpZKRMvagWcaZZxL4h091RgBa/c8/LGY0Ui5glIsavJLFu4NxEFc3vbgixHmT+e6Shz2rq0pqWt8GkVPeWNFDlhtYt5Ej57n0xQljsSDFPWqAETt0B0jCGFVJGDpIsSO+Hz9A5b/u8f4Yw0WXrl0OWJG1SDMumW87sNem97ed/pjZ7RRf8Xh/z0/1w301/MIjcxPtMitbkOYUeWR1FQqP4aAnwjf3LcfTf+Rjt0fLLU5lFFTZiaKRh7sgGrX5C3G+/O2B1bnPVNDQxpmGZswddQjqowwIHFnAvfjm25wDopa2Cq/SUa+Hpk90Rm4S1iLEbW8jhVumZfcSD+k1tLq/b6LCWWhq6TMJwtS1O0si6Fr6UHS4OwEiNuAex3XgahsDibJqnIKqrq2rjU0Uv9fDJHo8JgBZgwGkGwtcgE8GxtZcPUktXTwQx1TUjU6aUuA0e/YryLcXHINjcXJeKLP3oslWesgE1VJDoEPiC0gv7m5JHcjfc+WAqYZwYGppspXPg+Ih9TT0dWrzUQmpa2mpzOWuE8UbGwNiDdSCrd7MDsb48w/alRLaMUFRJp4KtYt+C/w/8e2zatzt66hzHIaekWlhMyMl7BZG+C+3xFmNxte9xhgk+zvKockGYzUcZqvDVhFTloo7sRbUNZOwP7JUGx4w/A5kTvuK7RAw+0jK1ZJK2irksRa6nj6gXH82OOMv2lUglLUtHOQvwXVrkW5v8r834wz9JZNnAqBDDPBHQhryxPArrby3F7/XArOuiJp86rK2jkgjgicD/ZqMRx7ja4DbkXYFh6HbHAVK7sT2oDVNtJBP2ghvtRjM4Esc8SAA7JffttfGrKMx/pJ1O+aSRkRJT3p4S2hiusKCSDsSbNfgXHIvha6u6eiyqeGV5SzzJ4kTxoAFZSNj57kb98EKozQZyjZaRAQ6aJFcBY0mCuC3kAJNO+1gMcLAjIg6WxWcgnEbmJ8fPKusilEAhEdPMSzI62XSBfg61LEWJB1XO28/z7NxLI6Q+6L6VA3I8/nhg6lqap6HLcoEEi1NPH4UgJN+QLtf/p97vqwz9BdHZdQzLW1Mgq8y5W6HTD8ge/8Aet+GF43tNcWrpqu+TFnpX7OqrM0hrOpjIlNELwUTGx0ne7/dHfT+OOvV8Kor09IlPHR09lgWA+60hvbttpGpj2uB3xRa2eoqovZGhELk6pE1b6O255F+4/8AGFjM8mklkpCkJmhhkJeG9i63Um1++x5t6d8Ju1O2wVj9/wDUx7ctWXHcXsh6Igaipl9qloq2RtcTMdmut7bbiwA+tx5X9dQ0uY5ZlwrBLS11MpclJXGvUu5sDyLE9m4wW6qqJWrPbXYeFHqjjgj2M07CwWw7W3J8gPM4XXmc5SsPiA6pWERO4kUjSzm/Clm2t90eeDrDMcmLr1DcKfEA0mc5fVSAsXpm8KzjQZFDb+8bWtt5eV9+MNnS2f5jk00cyQs2SS6fF03KQljYOD23I29d8bOl+ko8uhhky0GoaRB4msf1w5uPTy/m57POi8ulpRP4rwyRupD30qw+49tivkxG37wquRySgxiaJ1D+nssOQYO6xmWWhnpspeEwmQCZHK2jc21JHfdHcNpPnewBYnCjSZs+XVsTwOWp7tolI0yK1/I9xwyn/TBnPcsoYQ1RQVjU9VTho2gEgS17AqWtdDbbUu9jbjCHWy1NbWgUlFpqpdjDE4ZbAAAKLm5sLXvc23vglIvGeiIut3qYg8qY9pHQT9Tx9TtXmiIDPVU1iYpXKFSym/u3vcqw5vvvg50/mX6XqJ6iIMYUZWRuA/vMSexI3XtiL2raqvjpqoGH9d4bROtmU+oO98XboighoUijhiUEkB2YamYfP+A8sPAYYDHmA3pkkoOI7V5EVNTORfRKosfUEfTCD/RjJf8Ai0/+DD/nSh8plNr6QGHoQcAfbV/sk/wjDrFBPMRXY6Z2nEXszBkoYGC+8sKAWFyRYdv44l+esaOtcQJGnjD3gSApN+R+eKzNoNLRsz/rPZo9htc6RuR3+fpifdfZc0klPLTgarHWy7eXP42vjA0Vn84r4mlYc15EHZTT0z5nRM766c+9Kjj9pVJK34tcAc8HFDp6etnlVqiN/EexQod/7xHa9ttuO2JUoqsqlkSR5KWeNwrASW0OpsysOL32+ne4OGSi63z6WogoKquCRaToMcaRkEA9wL+m1ucbGwCTWXvYADGbqbOockkipfZnrq5mW1HGbkLfbWR8I8gdzf6jhH1bmvVmfxUFNlc9OslvALTgpF7vvMwA94A73Ha47jE96hzGop83nqViKLK4Al17FwqluN+Rgt011rFBD4dYqwTRiyPAp1SbE2cqL9tN9zuOArAuVeMSMk5lEo876hyKjrFzzKUWmJKpNT1Cq+qwF1VzdtiDxsQeex+kkgkoaajoa5JKNR7RU1ZtYoDsD2uxG9xsqte2wxJeteqnzOlpJKfMtclIxSNIoWW6tqBa5A07Inu82cb84WIM+r9FVFTTyj2qPwqhFJInU/3R39fp5398eupx3LNkxx6+eJc0RnlAWeFpY4S4lFOdZsoIuBdAGtfvbgDAGqzzLUampswp5jFJl8aGppWHipa62KnZhYDbbAVaDO6uIRxZdVOqtcMsRUD8gMd6bojqSuddNFoAUKGlmRQLee+FE1Ly5A/rBqQhiRGHKqiHMczgoaHMWq1EMskSyKyPqRCwBB2/YHHGDHSHXtTR1aUmdxRGnJ0eNHHoeI8b22IwlplPUfSmb01eKF3aikEqyxKZEYDkEjgEXBB7HDXm+V0mcZfHnuTNrop/jXnwH7o4HBH544MKAycg+Y9iSeZaXpI8xp4Xdryp70VQo3F/4Hv5441hTL0COVlqX+AW+FR+0flfCn0N1E65LHSSAySU7aTc7lf5I/DGHrrrSjglWOk1z5hNGEWBDyPNjyo3PqcE6CwZUZMV8TmYerRTSTwSI/jvaQNHqNzwWt5A8FuQLqNyMfMoy+SqlV5Yg5q76AVsVUDb3bEJ3APA1A2J549OZZWVUorZAaircWdRw5/ZRfuqvJ8gPPmj08FN0/ST1lW2qZ1/WSC51AcKo8h5DD61FYxJi2Tmc8upaHprK6ieobSAdUkjC5PkgHewAAtjPNKKuQVrl44WSyx6tmB8x/H/AM3w1jfpOQZjnFky+MBoackgW3uWG3b93lykZ118pzVYCVjorEIdNy223B2F/TEv4ho2ZPUrPP8AmUaS7L7T1MvXGXmvqaeGjZzKxEcbLctb7pA+Idx5ccY4ydKmA0q5YUn9op/H9ovYEhirDfyIA+vlg7kksZp6TPamMtpzWNJBbUY4ylxsO9yCfp6YZIKdcty5aGGoSopVdpIJNNiFZywXV3AuL+owmtX9MB5uVlUsG0ZP3iLA9K8kVF1TTSePAQYKq9pYx93VvdfQ3X5c4ovT/gyLGaWZZorXL6bFLWsGXkHb5HthOzySPO6w00IWCaOxWCRbCW4G6MdwTfg7HbHPpypqcvkdIJW1J/8AiK7qe4se2xuPl3GxCzaRnmPu0iXIXThvpLPVKZaKZL8oQbjnbCj7TB5v+BxqNZ1BVU6vB+rUpYrFBcg/NsYfZs9/s2/+on/bi0kHmfPlCpwZwpmiM0ZkjEqLTR3W+xuq7j1970xwgospzDMXpHqgrzRmRI5Codd7GwPxfnscdcpBqS3ghZQtNFqUbEe6ON/T88Sv7SGnHVEEdIHZlplCgKSxJdtrDe/GIdHTW1O/HOTKb2ZX2/aMXV3QsNRWy1UlW7tYa5UkDBrCw+PcGw4ufnie9TeFSzLQxI4MSgM8hGoj+H/jDNRZhnFDGr57nKZfABZYpFE9RY+Sdu/JGBOY56hmE2Q5bN4sjkfpCsAlnci19KgaY7XGwF9xi1RJzmL0z19J4XtCywllLR+IhF1J3IuPMY/U9PWVdVT0Y1AzldN9hY8N8rD8sFh0/nOYF6msLNIwP9fIdR/n6YMdCmlrYWjm2rcvLy04HLRMLSL62Pv+nv8Anjlj7ULDxPKuWAM71XS9LlkCPIni2VS8juut2ZtKooJstzuXYWA4vvjR01m9HkrzTy5dTSpHuIxpaSONTodvEABkLOQBfbn0wfyhaearrBJo0SPZgUvySQ30IU/TbjHrMOmYYJEEFKioJo5ZUNyHWGMiNF24Jtf5nva0FWpQALd5/aGyEnKeJ9y+ro876prqeH2hzT8iqVFIfUQVRAuygC+xvuMOjUJFIrqw1m1l7XJAAxJawZhl+TSQTvSRlYlrwBGWkkqHf3mRwfiS6g7n1G9xVIaiU0UUsr6tIV3UDy5GIvxCpFZGzwTGUk8gdwhm1VklLks61MwjpoYizSbhk4s4IF78G488T6HpzMIq1s26dzNKOOogBnQLqSZvPT8JDCx373tzfDD9qFVU5b0lmLezrV09TEtPHKibwgjTrbyGkkXHcjscZ+mIpKbprJqGaGVppoQHsP6sBdXvfUhf5tjbIAA4xEKTkmT/ADDOM+oquogSKjic3TxYoRGt72JCjYG/fAXp+lnOYrVZjG7pOTrkf3ri5ub333HHe1sVTOqOOpnIZ5ShjVigfSFYs4vyL3AP4euBmW5dHSGakkkBpp7s0My2ZG29+Mn6alvY25BAwNdyrZtMW/uBAPMfsjTLslyGOo9pFQQunxABqZ+6gW5v29BwAMYZ9dc7ZrnLCOnh96GlY7IPvN5n598Jp6hTpnOoo8zg8aJCDrB97SeHU7A2HAPy2Ixw626vjrKYwUDCX2gAQqm5YX2O/r9caK7SCZBhiQJk6+6resj8KndkiJIjjB3kN7XIvsPnha6GyJ+oM7p5av3qT2lIpHLfEx30j0sCT6288B/ZZauo8GOdJJgQJ31/ALm4HmPMjv8APerUvTE1LD08+Vo6U5ohNLVAbRMLvcnzJZdu9gOxxLdb4E19Hpx8jwPH6wxkNRUGlj8eFWKLJTTxul/fik9xwOxUEj6DyxzzqtY0fscUT1se6ziJgs0C72Yd7b/LtjbmWerl9N4lQwkmkAW4Fi7c3sAPUm3mfPCTHIwqjWpKwrnN9Wo+6bdx3Hp+/EuMjgzTRdp9wxP2cpVSw08oqTV0IGmOpJBbVyQ/fV6nm2MKwZjOhjydGarsWVgpOjvf5ne3pfGasqDS09RW1BBdnPun9pzfsB8/pfHboury2uzJXqszq6SqALLNSVjRKD31A3IHnbb0thSJuO6P1up9GsUqeZ7y+POSniZnW5nUzq5GjxpBGAfIfCNr7EAcc8Y23b+3q/8ACv8A3Yb6Kgpc26brq6DNa9jEzggyqbkC/wB1TvfCX7KP97q/8RwTls8zGVcxwhroJ6OlMcbRzeBHyoDGyrw439d/zx6oKJa3MmqHCvUaVRnEelmA8zbf1tte+M+W0NRX5bRNIR4LU8ewBG2gAj8ByPwwZpiKCRgZQ08SlXMKFiimx1M2yqOGIG9uL4ytRqS7FEOP7R4G1eYt9f8ARNC88GcyxgiwinW9lJ/ZY2/w/QYy9PrRTNLkcZhhlqU10g2W8yC4AA33W4+g8sNNXWVWZ18+UVgaKjraUiLw4G1wEL7zGT4RZwQB8jiJGpl6fzouur9JUc9yxux1qe5Pbb8DjR0+SuwnJEmJ8zfmOd10ztFTxNTaSQzz7uCNjZeB5b4DU1WmTV1FWwiV6yGZpJtZGiReLed2GoG+2+2NnVuYTZjmVRm8NI1HTVbrIELqzKzLc3tuASGI2FxvgJDDI6lxCzagACV2Hr64tUYED5GUGkm8HMplhmYFCGAffxIxupI89Om/kRhhi6gUoFNRYAcEXFvrif0TVMdDH4tCJXHMs9PqY8Ae9zpAGwvjRLNlGptdOoIjNgtIfj/xjbnEFmlrc8mWrVavIEcK/M6QxSxT2YOBrW9g47cHftjpT9XUyJ4ck6gOTvfdT/pibs1DPMxmiCppvpiQr721wo4A5t6Ad8camhp3ZBSRsNaC91Nwx7C/0GFnQVkYLGHssznHMpGZfaI9BSCkjmWaIbAR2Lafu38h69tt7Yw9NdU1Wa53LUyN4QMfgxQ6rqVvezHzJ31edhwMIb5VUSTiCzeO7BRGdiSSLfvGN2VR/o+ZLyho3LAPwCVO/wA/PF1ahU2g5ktqMje4YlkpcvbMiGilZZXAJZuF07WIPztbm5x1zHJI46T36lfHJ2UIoRjYjdeTz2t+63Hp2oeWGlCAJUzjU5PANtzb0H7saK2tdZHEYYJybjU8gte5/mw9ceKr2RFBcPuHcS+uMmMmRCUBnaJQzw91YgXZCeN+R387gEzGgp5aoktII6cf1smnVYHyvyT2H1JABIu2Y5ZDPl01XHoVbmOaMGwYEEm48xYfyMRDMpZsur6ijibS1NM8asvmGsSPImw359cU0vjgwbBk5h6jjeilRpaKOgy4pZXqRqabcHUxHvEbfsiw7Dm9DyV2pMtaGJqiSCX9cIfF8QWI5QjZ17+7vzcbXxHKCgrs4ll0yor6Cwepk0iQ/dDNtc78ntgvk3U+c9NVBpJqf2ilU/rKSVdr/eRl+Fv7w2PrgbV9Q5jaL2q4HUpfSlNB1JntTUZiokjp1tTQM1r77sRsf5+mA3VFFRp1PPTZdKEgWxc+JspsC2/kN/wxsep6d6qyp6ykzSPK6+K3ipVsEvfjWb7i/wC2PS/lhOFVSJVy0E8kZCixeJg689mFwe2+/wCFxiRkIG3E111VZJuDeMbY5ZBldbVyrm0skOX5REAsTTRBnlTzAO41G1u/FgcMUmSTTr7TURRQU5k/VO8CRMV2tr3Zhf5jbkLjB05niQUlOtQsWYx0ifqLKFlhIFge+tbbal3A7HezZ+kaOnhirq2uoZq2ZNUErMRBGDtswB0jn3juxBF+waqKy4Eyrr2sbJi81CKJWjVmjiJ/WRI50k2tvb+OOHsdF9yP8MMNZX0k0imktLCEsHRToLd9Hmvy2udjzjj4lP8A2SfgMYmpqdLCN0QWME9P1pbLoKeV9F6eN4xf+4Li+PeZ1qtTDQI9J2cyuyodrqGAIDC4077DuCNsJ9FM8SUMqn3lSO1/VRjfnFXJHDLpt7wN+cT2pi7M0woxDcWexJTyyPVvKC5LM2wY2HvWsORpJ7XucS3rmnXMs/NZCPCSZF8QsP2gStwO9wPywcp6mSSWV5NLlCNFxsu3YcDAHPamWWQajw19hb9th/DGno6/TszmTNtcEfSB6CpvNGavVUaABEHOoDaw2PoAP/WGKiikpakV00SSTINfhSC4JsbAjyuQPxwBggRorkdsaaCVoGqSArgRX0yDUu3GxxpMcwKwAwMpHTsmbdQyyVtbluVUeXobzVksA963IW53+Z2H5YJVM9FmOX5hW9M0EQGX38QVlPojnVVuTG19iADyB2va4wJyrNpM+o5DmVLTSU9PSwSR0aoVh1M7rcqDvYKLA7DsMEaisnp88yWkMjzUs8Z1QSuxQMrgBgt7fQ3UWBABGB2jEoNz7sgwelV1EmTJmh6ai8FrnwkYiUIP29Fr6fz72tvgdB1ypCq2VyqC4DMr6rD0Ftz+GGDp2lkr+qKzNa2uq5qik1CBWkARAdvhAHb89zc4meaVE6ZlUuszC8xa1hYXN+LeuAZB4lVNzMSrSiUGdUWYSVdRJR/roIZWjMyftKrEbjccA/8ArEzzaKaiyWkcldPtT+EACTYAXueCDcbf64M5HWzzyMGfSJY5VYKLXGhsBs2Kf0Xy1VhiRpKmVnkRAGewsLnva+2DpHiS6/5g/aPXRXUlOZKTWwUrBo0liSpsB337Xv5DDHWSZk4lnyOCKWsiUmKOYEISed/PuPM7bXxFI55EyyCSFjFLC50SxnS3I7/zxgnSdfZ1RqyBaOVjsZJIBf8AAWH5YYUx1IgcxxyWmq+lsrzfM+qKhfFq5VaSBZA1iNXu7ba31AADhQSdrYWYKFuovZRGqeLM7zVM3hGwldmOktttv5ntgfnuZVmb5XSVGYzGZ/aJVUWCqi6Y9lUWAG54xnypdNbRhSygyLcBjbkduMU0oD7jOdHEok/RtTBItPHU0kzQqpLNTyBlJ5B8MNYWAsA23J5thk6Y6EWoy6aSpqYi8kvKFjsLfFdVN/i7d/XE9qc5kbMitRR0c5WeJQ7RlWCW3S6Fdj+I7EDbFj6Hdanp6OojjFKA7qsUDMEUA+pJue5Jx2wLieJnCj6BpKSSSbTDOSCFWTYDtf4T641xdLCOqaSOOiGwQr4OwtY+f8MHPCYBLTz8j9v0Jx4hR/Fl/wBom+PzHkvphBUTyuQIIzHKxl1N7SsUBZGvZQR54RanN1yXO6uklbwZTolLx+6W1Lq3t6ki/ph96skljyWqYTOSIza9vJsSj7RaRJuraiQu6stNALrb+yv5YRemRxxPDc0Yz1KXiPiOJhzd9z+OM/8ASGL7q/icSupzKrpcwkgjlJjU2AYX7A/xx39tn+9iJtO55YzoRjP/2Q=="/>
          <p:cNvSpPr>
            <a:spLocks noChangeAspect="1" noChangeArrowheads="1"/>
          </p:cNvSpPr>
          <p:nvPr/>
        </p:nvSpPr>
        <p:spPr bwMode="auto">
          <a:xfrm>
            <a:off x="233363" y="-365125"/>
            <a:ext cx="1428750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t2.gstatic.com/images?q=tbn:ANd9GcTIasoYQ4ZNMPz0a6Je6eOr1ZrmbItvcpApSOu-OhZ2kzNKHC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3453478" cy="261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t2.gstatic.com/images?q=tbn:ANd9GcS2MmoafT_FRRkX8roOFoXcEXaNLJ_qs3LOEmSMwKM2JNXlrH507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600200"/>
            <a:ext cx="4186237" cy="31356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static.guim.co.uk/sys-images/Guardian/Pix/pictures/2009/11/25/1259175873218/Ikea-plastic-cups-plates--0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733549"/>
            <a:ext cx="3957637" cy="31244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isausa.com/img/paper-to-cd-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24387">
            <a:off x="1480458" y="3746318"/>
            <a:ext cx="2363501" cy="29089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Computerfont" pitchFamily="2" charset="0"/>
                <a:cs typeface="Aharoni" pitchFamily="2" charset="-79"/>
              </a:rPr>
              <a:t>Different materials that you could recycle</a:t>
            </a:r>
            <a:endParaRPr lang="en-US" dirty="0">
              <a:solidFill>
                <a:srgbClr val="FF0000"/>
              </a:solidFill>
              <a:latin typeface="Computerfont" pitchFamily="2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625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3058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B050"/>
                </a:solidFill>
                <a:latin typeface="Computerfont" pitchFamily="2" charset="0"/>
                <a:cs typeface="Aharoni" pitchFamily="2" charset="-79"/>
              </a:rPr>
              <a:t>Facts of recycling</a:t>
            </a:r>
            <a:endParaRPr lang="en-US" dirty="0">
              <a:solidFill>
                <a:srgbClr val="00B050"/>
              </a:solidFill>
              <a:latin typeface="Computerfont" pitchFamily="2" charset="0"/>
              <a:cs typeface="Aharoni" pitchFamily="2" charset="-79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219200"/>
            <a:ext cx="4800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92D050"/>
                </a:solidFill>
                <a:latin typeface="Computerfont" pitchFamily="2" charset="0"/>
                <a:cs typeface="Aharoni" pitchFamily="2" charset="-79"/>
              </a:rPr>
              <a:t>Recycling is </a:t>
            </a:r>
            <a:r>
              <a:rPr lang="en-US" sz="3200" dirty="0">
                <a:solidFill>
                  <a:srgbClr val="92D050"/>
                </a:solidFill>
                <a:latin typeface="Computerfont" pitchFamily="2" charset="0"/>
                <a:cs typeface="Aharoni" pitchFamily="2" charset="-79"/>
              </a:rPr>
              <a:t>the process of turning one </a:t>
            </a:r>
            <a:r>
              <a:rPr lang="en-US" sz="3200" dirty="0" smtClean="0">
                <a:solidFill>
                  <a:srgbClr val="92D050"/>
                </a:solidFill>
                <a:latin typeface="Computerfont" pitchFamily="2" charset="0"/>
                <a:cs typeface="Aharoni" pitchFamily="2" charset="-79"/>
              </a:rPr>
              <a:t> thing into other products. 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3200" dirty="0" smtClean="0">
              <a:solidFill>
                <a:srgbClr val="92D050"/>
              </a:solidFill>
              <a:latin typeface="Computerfont" pitchFamily="2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810000" y="2514600"/>
            <a:ext cx="4953000" cy="13542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92D050"/>
                </a:solidFill>
                <a:latin typeface="Computerfont" pitchFamily="2" charset="0"/>
              </a:rPr>
              <a:t>Glass can be recycled virtually forever; it never runs out.</a:t>
            </a:r>
            <a:endParaRPr lang="en-US" sz="3200" dirty="0" smtClean="0">
              <a:solidFill>
                <a:srgbClr val="92D050"/>
              </a:solidFill>
              <a:latin typeface="Computerfont" pitchFamily="2" charset="0"/>
              <a:cs typeface="Aharoni" pitchFamily="2" charset="-79"/>
            </a:endParaRPr>
          </a:p>
          <a:p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304800" y="44958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92D050"/>
                </a:solidFill>
                <a:latin typeface="Computerfont" pitchFamily="2" charset="0"/>
              </a:rPr>
              <a:t>Recycling one aluminum can saves enough energy to run a TV for three hours.</a:t>
            </a:r>
            <a:endParaRPr lang="en-US" sz="3200" dirty="0">
              <a:solidFill>
                <a:srgbClr val="92D050"/>
              </a:solidFill>
              <a:latin typeface="Computerfo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925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83058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B050"/>
                </a:solidFill>
                <a:latin typeface="Computerfont" pitchFamily="2" charset="0"/>
              </a:rPr>
              <a:t>Did you know?</a:t>
            </a:r>
            <a:endParaRPr lang="en-US" dirty="0">
              <a:solidFill>
                <a:srgbClr val="00B050"/>
              </a:solidFill>
              <a:latin typeface="Computerfont" pitchFamily="2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1752600"/>
            <a:ext cx="449580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92D050"/>
                </a:solidFill>
                <a:latin typeface="Computerfont" pitchFamily="2" charset="0"/>
              </a:rPr>
              <a:t>If you recycle one bottle you can light 100 light bulbs for 4 hours.</a:t>
            </a:r>
            <a:endParaRPr lang="en-US" sz="3200" dirty="0">
              <a:solidFill>
                <a:srgbClr val="92D050"/>
              </a:solidFill>
              <a:latin typeface="Computerfont" pitchFamily="2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572000" y="26670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92D050"/>
                </a:solidFill>
                <a:latin typeface="Computerfont" pitchFamily="2" charset="0"/>
              </a:rPr>
              <a:t>Americans use 4 million bottles every hour, but only 25% of bottles are recycled.</a:t>
            </a:r>
            <a:endParaRPr lang="en-US" sz="3200" dirty="0">
              <a:solidFill>
                <a:srgbClr val="92D050"/>
              </a:solidFill>
              <a:latin typeface="Computerfont" pitchFamily="2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644739" y="484324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92D050"/>
                </a:solidFill>
                <a:latin typeface="Computerfont" pitchFamily="2" charset="0"/>
              </a:rPr>
              <a:t>75% of each tree that is cut down for paper is not used in a paper product</a:t>
            </a:r>
            <a:endParaRPr lang="en-US" sz="3200" dirty="0">
              <a:solidFill>
                <a:srgbClr val="92D050"/>
              </a:solidFill>
              <a:latin typeface="Computerfo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 descr="http://www.pensionriskmatters.com/uploads/image/Hou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5181600" cy="3469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6742" name="Picture 6" descr="http://www.luxuryhomereviews.com/wp-content/uploads/2010/12/Luxury-House-Desig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1" y="2895601"/>
            <a:ext cx="5257800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سهم إلى اليسار واليمين 10"/>
          <p:cNvSpPr/>
          <p:nvPr/>
        </p:nvSpPr>
        <p:spPr>
          <a:xfrm rot="2131580">
            <a:off x="985687" y="3404367"/>
            <a:ext cx="3886200" cy="1752600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omputerfont" pitchFamily="2" charset="0"/>
              </a:rPr>
              <a:t>Save Energy</a:t>
            </a:r>
            <a:endParaRPr lang="en-US" sz="4000" dirty="0">
              <a:solidFill>
                <a:schemeClr val="bg1"/>
              </a:solidFill>
              <a:latin typeface="Computerfont" pitchFamily="2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257800" y="609600"/>
            <a:ext cx="3200400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puterfont" pitchFamily="2" charset="0"/>
              </a:rPr>
              <a:t>Turn off your lights when you are not using them</a:t>
            </a:r>
            <a:endParaRPr lang="en-US" sz="3200" dirty="0">
              <a:solidFill>
                <a:srgbClr val="FF0000"/>
              </a:solidFill>
              <a:latin typeface="Computerfo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08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6" name="Picture 4" descr="http://1.bp.blogspot.com/_cRcISKMGfTQ/TLhToZJxagI/AAAAAAAAABc/cV3EmaMvMrM/s1600/WaterBottles1PA_468x3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5723465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5718" name="Picture 6" descr="http://www.greelyhockey.org/Fundraising%20Photos/recycle%20bottl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6685" y="2286000"/>
            <a:ext cx="5577315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سهم إلى اليسار واليمين 7"/>
          <p:cNvSpPr/>
          <p:nvPr/>
        </p:nvSpPr>
        <p:spPr>
          <a:xfrm rot="2319737">
            <a:off x="989206" y="3719189"/>
            <a:ext cx="4117574" cy="1440003"/>
          </a:xfrm>
          <a:prstGeom prst="left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Computerfont" pitchFamily="2" charset="0"/>
              </a:rPr>
              <a:t>Recycle bottles </a:t>
            </a:r>
            <a:endParaRPr lang="en-US" sz="4000" dirty="0">
              <a:solidFill>
                <a:schemeClr val="tx1"/>
              </a:solidFill>
              <a:latin typeface="Computerfont" pitchFamily="2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4876800"/>
            <a:ext cx="304800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>
                <a:latin typeface="Computerfont" pitchFamily="2" charset="0"/>
              </a:rPr>
              <a:t>Recycle your bottles </a:t>
            </a:r>
            <a:endParaRPr lang="en-US" sz="3200" dirty="0">
              <a:latin typeface="Computerfo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39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Tre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8200" cy="3486150"/>
          </a:xfrm>
          <a:prstGeom prst="rect">
            <a:avLst/>
          </a:prstGeom>
          <a:noFill/>
        </p:spPr>
      </p:pic>
      <p:pic>
        <p:nvPicPr>
          <p:cNvPr id="5126" name="Picture 6" descr="http://www.astrosteve.com/photogallery/CutDownTre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8832" y="3352799"/>
            <a:ext cx="5305167" cy="3505201"/>
          </a:xfrm>
          <a:prstGeom prst="rect">
            <a:avLst/>
          </a:prstGeom>
          <a:noFill/>
        </p:spPr>
      </p:pic>
      <p:sp>
        <p:nvSpPr>
          <p:cNvPr id="6" name="مربع نص 5"/>
          <p:cNvSpPr txBox="1"/>
          <p:nvPr/>
        </p:nvSpPr>
        <p:spPr>
          <a:xfrm>
            <a:off x="5105400" y="1066800"/>
            <a:ext cx="342900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>
                <a:solidFill>
                  <a:schemeClr val="accent5"/>
                </a:solidFill>
                <a:latin typeface="Computerfont" pitchFamily="2" charset="0"/>
              </a:rPr>
              <a:t>When you cut trees, plant others</a:t>
            </a:r>
            <a:endParaRPr lang="en-US" sz="3200" dirty="0">
              <a:solidFill>
                <a:schemeClr val="accent5"/>
              </a:solidFill>
              <a:latin typeface="Computerfont" pitchFamily="2" charset="0"/>
            </a:endParaRPr>
          </a:p>
        </p:txBody>
      </p:sp>
      <p:sp>
        <p:nvSpPr>
          <p:cNvPr id="7" name="سهم إلى اليسار واليمين 6"/>
          <p:cNvSpPr/>
          <p:nvPr/>
        </p:nvSpPr>
        <p:spPr>
          <a:xfrm rot="2223438">
            <a:off x="838200" y="3657600"/>
            <a:ext cx="3657600" cy="1447800"/>
          </a:xfrm>
          <a:prstGeom prst="leftRightArrow">
            <a:avLst/>
          </a:prstGeom>
          <a:solidFill>
            <a:srgbClr val="CCFF99"/>
          </a:solidFill>
          <a:ln>
            <a:solidFill>
              <a:srgbClr val="CC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>
                <a:solidFill>
                  <a:srgbClr val="00B050"/>
                </a:solidFill>
                <a:latin typeface="Computerfont" pitchFamily="2" charset="0"/>
              </a:rPr>
              <a:t>Don’t cut trees</a:t>
            </a:r>
            <a:endParaRPr lang="en-US" sz="3200" dirty="0">
              <a:solidFill>
                <a:srgbClr val="00B050"/>
              </a:solidFill>
              <a:latin typeface="Computerfo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696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://t1.gstatic.com/images?q=tbn:ANd9GcSv-r3Rz1QlkpKQIZ8v3Tqvz8_zdIWvTzMdTYOBaezt3BNqXTAcf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58806">
            <a:off x="182354" y="1393592"/>
            <a:ext cx="2247900" cy="1757449"/>
          </a:xfrm>
          <a:prstGeom prst="rect">
            <a:avLst/>
          </a:prstGeom>
          <a:noFill/>
        </p:spPr>
      </p:pic>
      <p:pic>
        <p:nvPicPr>
          <p:cNvPr id="4098" name="Picture 2" descr="http://1800recycling.com/wp-content/uploads/2010/11/Denmark-glass-bottle-recycl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30562">
            <a:off x="2958456" y="1629296"/>
            <a:ext cx="2819400" cy="2235792"/>
          </a:xfrm>
          <a:prstGeom prst="rect">
            <a:avLst/>
          </a:prstGeom>
          <a:noFill/>
        </p:spPr>
      </p:pic>
      <p:pic>
        <p:nvPicPr>
          <p:cNvPr id="4100" name="Picture 4" descr="http://www.ecofriendlymag.com/wp-content/plugins/wp-o-matic/cache/49b58_plastic-bottles-phot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289724">
            <a:off x="70397" y="3006282"/>
            <a:ext cx="2531705" cy="1676400"/>
          </a:xfrm>
          <a:prstGeom prst="rect">
            <a:avLst/>
          </a:prstGeom>
          <a:noFill/>
        </p:spPr>
      </p:pic>
      <p:pic>
        <p:nvPicPr>
          <p:cNvPr id="4102" name="Picture 6" descr="http://t0.gstatic.com/images?q=tbn:ANd9GcSY7_J5amy5QUe8Miyqwm1w9wWyY08ByNMm3Atewu61aGLDXUbGK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821503">
            <a:off x="6493385" y="2932708"/>
            <a:ext cx="2466975" cy="1847851"/>
          </a:xfrm>
          <a:prstGeom prst="rect">
            <a:avLst/>
          </a:prstGeom>
          <a:noFill/>
        </p:spPr>
      </p:pic>
      <p:pic>
        <p:nvPicPr>
          <p:cNvPr id="4106" name="Picture 10" descr="http://t2.gstatic.com/images?q=tbn:ANd9GcTIasoYQ4ZNMPz0a6Je6eOr1ZrmbItvcpApSOu-OhZ2kzNKHCUM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86550" y="228600"/>
            <a:ext cx="2457450" cy="185737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6553200" cy="990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025E1A"/>
                </a:solidFill>
                <a:latin typeface="Computerfont" pitchFamily="2" charset="0"/>
              </a:rPr>
              <a:t>Things you can recycle</a:t>
            </a:r>
            <a:endParaRPr lang="en-US" dirty="0">
              <a:solidFill>
                <a:srgbClr val="025E1A"/>
              </a:solidFill>
              <a:latin typeface="Computerfont" pitchFamily="2" charset="0"/>
            </a:endParaRPr>
          </a:p>
        </p:txBody>
      </p:sp>
      <p:pic>
        <p:nvPicPr>
          <p:cNvPr id="8" name="Picture 16" descr="http://t0.gstatic.com/images?q=tbn:ANd9GcQNJHmoTZj88vFyN5K7I0mBj6ubf3SbX8lNHgw1eKOIxTyHkhs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0" y="3962400"/>
            <a:ext cx="2622376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8" name="Picture 12" descr="http://school.discoveryeducation.com/clipart/images/tissuebox4c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9600" y="4724400"/>
            <a:ext cx="2271486" cy="1905000"/>
          </a:xfrm>
          <a:prstGeom prst="rect">
            <a:avLst/>
          </a:prstGeom>
          <a:noFill/>
        </p:spPr>
      </p:pic>
      <p:pic>
        <p:nvPicPr>
          <p:cNvPr id="4110" name="Picture 14" descr="http://www.savewaveenergy.com/cms_pages_fck_files/alternative_energy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62600" y="4438649"/>
            <a:ext cx="2419350" cy="24193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8019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instablogsimages.com/images/2008/06/27/r_9RYk4_177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4724400"/>
            <a:ext cx="83058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latin typeface="Computerfont" pitchFamily="2" charset="0"/>
              </a:rPr>
              <a:t>Process of recycling</a:t>
            </a:r>
            <a:endParaRPr lang="en-US" dirty="0">
              <a:solidFill>
                <a:srgbClr val="00B050"/>
              </a:solidFill>
              <a:latin typeface="Computerfo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302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مخصص 7">
      <a:dk1>
        <a:sysClr val="windowText" lastClr="000000"/>
      </a:dk1>
      <a:lt1>
        <a:sysClr val="window" lastClr="FFFFFF"/>
      </a:lt1>
      <a:dk2>
        <a:srgbClr val="04617B"/>
      </a:dk2>
      <a:lt2>
        <a:srgbClr val="FFF654"/>
      </a:lt2>
      <a:accent1>
        <a:srgbClr val="FFFCC6"/>
      </a:accent1>
      <a:accent2>
        <a:srgbClr val="FFF998"/>
      </a:accent2>
      <a:accent3>
        <a:srgbClr val="B5EBE2"/>
      </a:accent3>
      <a:accent4>
        <a:srgbClr val="387025"/>
      </a:accent4>
      <a:accent5>
        <a:srgbClr val="7CCA62"/>
      </a:accent5>
      <a:accent6>
        <a:srgbClr val="FFFF65"/>
      </a:accent6>
      <a:hlink>
        <a:srgbClr val="FFFF00"/>
      </a:hlink>
      <a:folHlink>
        <a:srgbClr val="54A838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407</TotalTime>
  <Words>141</Words>
  <Application>Microsoft Office PowerPoint</Application>
  <PresentationFormat>On-screen Show (4:3)</PresentationFormat>
  <Paragraphs>20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تدفق</vt:lpstr>
      <vt:lpstr>RECYCLING</vt:lpstr>
      <vt:lpstr>Different materials that you could recycle</vt:lpstr>
      <vt:lpstr>Facts of recycling</vt:lpstr>
      <vt:lpstr>Did you know?</vt:lpstr>
      <vt:lpstr>Slide 5</vt:lpstr>
      <vt:lpstr>Slide 6</vt:lpstr>
      <vt:lpstr>Slide 7</vt:lpstr>
      <vt:lpstr>Things you can recycle</vt:lpstr>
      <vt:lpstr>Process of recycling</vt:lpstr>
      <vt:lpstr>Slide 10</vt:lpstr>
      <vt:lpstr>Slide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RECYCLING</dc:title>
  <dc:creator>user</dc:creator>
  <cp:lastModifiedBy>user</cp:lastModifiedBy>
  <cp:revision>12</cp:revision>
  <dcterms:created xsi:type="dcterms:W3CDTF">2011-05-02T09:50:11Z</dcterms:created>
  <dcterms:modified xsi:type="dcterms:W3CDTF">2011-05-15T15:17:16Z</dcterms:modified>
</cp:coreProperties>
</file>